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82" r:id="rId10"/>
    <p:sldId id="264" r:id="rId11"/>
    <p:sldId id="265" r:id="rId12"/>
    <p:sldId id="266" r:id="rId13"/>
    <p:sldId id="275" r:id="rId14"/>
    <p:sldId id="278" r:id="rId15"/>
    <p:sldId id="279" r:id="rId16"/>
    <p:sldId id="280" r:id="rId17"/>
    <p:sldId id="277" r:id="rId18"/>
    <p:sldId id="272" r:id="rId19"/>
    <p:sldId id="274" r:id="rId20"/>
    <p:sldId id="270" r:id="rId21"/>
    <p:sldId id="271" r:id="rId22"/>
  </p:sldIdLst>
  <p:sldSz cx="12192000" cy="6858000"/>
  <p:notesSz cx="6858000" cy="9144000"/>
  <p:defaultTextStyle>
    <a:defPPr lvl="0">
      <a:defRPr lang="en-US"/>
    </a:defPPr>
    <a:lvl1pPr marL="0" lv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lvl="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lvl="2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lvl="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lvl="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lvl="5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lvl="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lvl="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lvl="8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8" autoAdjust="0"/>
    <p:restoredTop sz="94434" autoAdjust="0"/>
  </p:normalViewPr>
  <p:slideViewPr>
    <p:cSldViewPr snapToGrid="0">
      <p:cViewPr varScale="1">
        <p:scale>
          <a:sx n="78" d="100"/>
          <a:sy n="78" d="100"/>
        </p:scale>
        <p:origin x="44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44F9E5-66A2-45EC-BC54-AE1408752FE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DD9A337-3589-4008-834C-C27CC26433FF}">
      <dgm:prSet phldrT="[Text]"/>
      <dgm:spPr/>
      <dgm:t>
        <a:bodyPr/>
        <a:lstStyle/>
        <a:p>
          <a:r>
            <a:rPr lang="en-IN" dirty="0"/>
            <a:t>Requirement analysis</a:t>
          </a:r>
        </a:p>
      </dgm:t>
    </dgm:pt>
    <dgm:pt modelId="{C7C1AF50-9BC7-4A65-9E9E-E208E9C7D7A3}" type="parTrans" cxnId="{DD992C8F-4010-4D71-A7D6-0677B24A11AC}">
      <dgm:prSet/>
      <dgm:spPr/>
      <dgm:t>
        <a:bodyPr/>
        <a:lstStyle/>
        <a:p>
          <a:endParaRPr lang="en-IN"/>
        </a:p>
      </dgm:t>
    </dgm:pt>
    <dgm:pt modelId="{504B4F8D-1133-45E1-ADA2-7BAE9BC00C4E}" type="sibTrans" cxnId="{DD992C8F-4010-4D71-A7D6-0677B24A11AC}">
      <dgm:prSet/>
      <dgm:spPr/>
      <dgm:t>
        <a:bodyPr/>
        <a:lstStyle/>
        <a:p>
          <a:endParaRPr lang="en-IN"/>
        </a:p>
      </dgm:t>
    </dgm:pt>
    <dgm:pt modelId="{56B1828D-C877-46DD-8E42-61F24256A66D}">
      <dgm:prSet phldrT="[Text]"/>
      <dgm:spPr/>
      <dgm:t>
        <a:bodyPr/>
        <a:lstStyle/>
        <a:p>
          <a:r>
            <a:rPr lang="en-IN" dirty="0"/>
            <a:t>Study of indexing techniques on encrypted data</a:t>
          </a:r>
        </a:p>
      </dgm:t>
    </dgm:pt>
    <dgm:pt modelId="{4B87736A-A43A-4079-A5DD-6EAB56B42B26}" type="parTrans" cxnId="{B07FF90A-3D61-4C70-98E7-304B2A56756B}">
      <dgm:prSet/>
      <dgm:spPr/>
      <dgm:t>
        <a:bodyPr/>
        <a:lstStyle/>
        <a:p>
          <a:endParaRPr lang="en-IN"/>
        </a:p>
      </dgm:t>
    </dgm:pt>
    <dgm:pt modelId="{3B400878-999D-498F-8A52-F5161CFED6BF}" type="sibTrans" cxnId="{B07FF90A-3D61-4C70-98E7-304B2A56756B}">
      <dgm:prSet/>
      <dgm:spPr/>
      <dgm:t>
        <a:bodyPr/>
        <a:lstStyle/>
        <a:p>
          <a:endParaRPr lang="en-IN"/>
        </a:p>
      </dgm:t>
    </dgm:pt>
    <dgm:pt modelId="{0F9B6D85-B64A-4CB6-9A75-364C832A7A2D}">
      <dgm:prSet phldrT="[Text]"/>
      <dgm:spPr/>
      <dgm:t>
        <a:bodyPr/>
        <a:lstStyle/>
        <a:p>
          <a:r>
            <a:rPr lang="en-IN" dirty="0"/>
            <a:t>Design</a:t>
          </a:r>
        </a:p>
      </dgm:t>
    </dgm:pt>
    <dgm:pt modelId="{1166A76C-BDC6-4B81-9200-3C6F53DB3542}" type="parTrans" cxnId="{9E7D26F9-0857-4FA9-A66E-EF3935ED5495}">
      <dgm:prSet/>
      <dgm:spPr/>
      <dgm:t>
        <a:bodyPr/>
        <a:lstStyle/>
        <a:p>
          <a:endParaRPr lang="en-IN"/>
        </a:p>
      </dgm:t>
    </dgm:pt>
    <dgm:pt modelId="{FCBDAF2A-9029-4334-811F-E5683D199DF6}" type="sibTrans" cxnId="{9E7D26F9-0857-4FA9-A66E-EF3935ED5495}">
      <dgm:prSet/>
      <dgm:spPr/>
      <dgm:t>
        <a:bodyPr/>
        <a:lstStyle/>
        <a:p>
          <a:endParaRPr lang="en-IN"/>
        </a:p>
      </dgm:t>
    </dgm:pt>
    <dgm:pt modelId="{E7C2476B-382E-4D9D-9DDB-F952FA4B242B}">
      <dgm:prSet phldrT="[Text]"/>
      <dgm:spPr/>
      <dgm:t>
        <a:bodyPr/>
        <a:lstStyle/>
        <a:p>
          <a:r>
            <a:rPr lang="en-IN" dirty="0"/>
            <a:t>Implementation</a:t>
          </a:r>
        </a:p>
      </dgm:t>
    </dgm:pt>
    <dgm:pt modelId="{C98DE611-D1F8-410D-92EF-11851902F0BF}" type="parTrans" cxnId="{ED228961-3436-4561-994A-313BD43A8DC9}">
      <dgm:prSet/>
      <dgm:spPr/>
      <dgm:t>
        <a:bodyPr/>
        <a:lstStyle/>
        <a:p>
          <a:endParaRPr lang="en-IN"/>
        </a:p>
      </dgm:t>
    </dgm:pt>
    <dgm:pt modelId="{138593BA-A378-460D-9413-FBD48A82E3DA}" type="sibTrans" cxnId="{ED228961-3436-4561-994A-313BD43A8DC9}">
      <dgm:prSet/>
      <dgm:spPr/>
      <dgm:t>
        <a:bodyPr/>
        <a:lstStyle/>
        <a:p>
          <a:endParaRPr lang="en-IN"/>
        </a:p>
      </dgm:t>
    </dgm:pt>
    <dgm:pt modelId="{D4C123B8-277A-4223-8827-52882386FD85}">
      <dgm:prSet phldrT="[Text]"/>
      <dgm:spPr/>
      <dgm:t>
        <a:bodyPr/>
        <a:lstStyle/>
        <a:p>
          <a:r>
            <a:rPr lang="en-IN" dirty="0"/>
            <a:t>Coding phase 1</a:t>
          </a:r>
        </a:p>
      </dgm:t>
    </dgm:pt>
    <dgm:pt modelId="{A15CDD9F-B200-4787-8B06-20D8ED0AB470}" type="parTrans" cxnId="{88B5D278-919C-4148-9C37-FA550A37F15B}">
      <dgm:prSet/>
      <dgm:spPr/>
      <dgm:t>
        <a:bodyPr/>
        <a:lstStyle/>
        <a:p>
          <a:endParaRPr lang="en-IN"/>
        </a:p>
      </dgm:t>
    </dgm:pt>
    <dgm:pt modelId="{C0639524-1E39-49D4-BC69-258209F0C3CF}" type="sibTrans" cxnId="{88B5D278-919C-4148-9C37-FA550A37F15B}">
      <dgm:prSet/>
      <dgm:spPr/>
      <dgm:t>
        <a:bodyPr/>
        <a:lstStyle/>
        <a:p>
          <a:endParaRPr lang="en-IN"/>
        </a:p>
      </dgm:t>
    </dgm:pt>
    <dgm:pt modelId="{3B73DC4E-2BCB-486F-832A-B77AF8B042F5}">
      <dgm:prSet phldrT="[Text]"/>
      <dgm:spPr/>
      <dgm:t>
        <a:bodyPr/>
        <a:lstStyle/>
        <a:p>
          <a:r>
            <a:rPr lang="en-IN" dirty="0"/>
            <a:t>Study of extracting keywords</a:t>
          </a:r>
        </a:p>
      </dgm:t>
    </dgm:pt>
    <dgm:pt modelId="{A19F7436-E7B6-400F-B256-6E64E37A9690}" type="parTrans" cxnId="{92F9AE94-0773-4999-BF45-D42E7C3BB9B5}">
      <dgm:prSet/>
      <dgm:spPr/>
      <dgm:t>
        <a:bodyPr/>
        <a:lstStyle/>
        <a:p>
          <a:endParaRPr lang="en-IN"/>
        </a:p>
      </dgm:t>
    </dgm:pt>
    <dgm:pt modelId="{6376608B-6CEC-4859-A54D-7C5577398D5E}" type="sibTrans" cxnId="{92F9AE94-0773-4999-BF45-D42E7C3BB9B5}">
      <dgm:prSet/>
      <dgm:spPr/>
      <dgm:t>
        <a:bodyPr/>
        <a:lstStyle/>
        <a:p>
          <a:endParaRPr lang="en-IN"/>
        </a:p>
      </dgm:t>
    </dgm:pt>
    <dgm:pt modelId="{C53DDC72-A6B5-4A68-8F26-4A08435EB52C}">
      <dgm:prSet phldrT="[Text]"/>
      <dgm:spPr/>
      <dgm:t>
        <a:bodyPr/>
        <a:lstStyle/>
        <a:p>
          <a:r>
            <a:rPr lang="en-IN" dirty="0"/>
            <a:t>Coding phase 2</a:t>
          </a:r>
        </a:p>
      </dgm:t>
    </dgm:pt>
    <dgm:pt modelId="{838834F1-89E1-4505-A272-BEA4A616F347}" type="parTrans" cxnId="{31EC359E-0A39-4F0D-B0EF-9690C4BF31EE}">
      <dgm:prSet/>
      <dgm:spPr/>
      <dgm:t>
        <a:bodyPr/>
        <a:lstStyle/>
        <a:p>
          <a:endParaRPr lang="en-IN"/>
        </a:p>
      </dgm:t>
    </dgm:pt>
    <dgm:pt modelId="{F055552C-B1CF-4151-9058-B65FE19CF49A}" type="sibTrans" cxnId="{31EC359E-0A39-4F0D-B0EF-9690C4BF31EE}">
      <dgm:prSet/>
      <dgm:spPr/>
      <dgm:t>
        <a:bodyPr/>
        <a:lstStyle/>
        <a:p>
          <a:endParaRPr lang="en-IN"/>
        </a:p>
      </dgm:t>
    </dgm:pt>
    <dgm:pt modelId="{717A270C-2697-43DF-A5C8-033501BDDEF9}">
      <dgm:prSet phldrT="[Text]"/>
      <dgm:spPr/>
      <dgm:t>
        <a:bodyPr/>
        <a:lstStyle/>
        <a:p>
          <a:r>
            <a:rPr lang="en-IN" dirty="0"/>
            <a:t>Testing</a:t>
          </a:r>
        </a:p>
      </dgm:t>
    </dgm:pt>
    <dgm:pt modelId="{D7A06965-7F84-44C2-8610-FFF386CC124D}" type="parTrans" cxnId="{A1B5E6CC-A332-4033-9626-E735144B1A83}">
      <dgm:prSet/>
      <dgm:spPr/>
      <dgm:t>
        <a:bodyPr/>
        <a:lstStyle/>
        <a:p>
          <a:endParaRPr lang="en-IN"/>
        </a:p>
      </dgm:t>
    </dgm:pt>
    <dgm:pt modelId="{570B19D1-AEAF-4766-8FDB-F14F1376E5DB}" type="sibTrans" cxnId="{A1B5E6CC-A332-4033-9626-E735144B1A83}">
      <dgm:prSet/>
      <dgm:spPr/>
      <dgm:t>
        <a:bodyPr/>
        <a:lstStyle/>
        <a:p>
          <a:endParaRPr lang="en-IN"/>
        </a:p>
      </dgm:t>
    </dgm:pt>
    <dgm:pt modelId="{D192D2FF-FC61-40EE-AE7C-C9BBCA5CA1AF}">
      <dgm:prSet phldrT="[Text]"/>
      <dgm:spPr/>
      <dgm:t>
        <a:bodyPr/>
        <a:lstStyle/>
        <a:p>
          <a:r>
            <a:rPr lang="en-IN" dirty="0"/>
            <a:t>Mid term Report submission</a:t>
          </a:r>
        </a:p>
      </dgm:t>
    </dgm:pt>
    <dgm:pt modelId="{E12DE28F-6CB1-49ED-8ED1-520C083C1F78}" type="parTrans" cxnId="{69AC5C81-16F0-41B1-AD4F-64728B193636}">
      <dgm:prSet/>
      <dgm:spPr/>
      <dgm:t>
        <a:bodyPr/>
        <a:lstStyle/>
        <a:p>
          <a:endParaRPr lang="en-IN"/>
        </a:p>
      </dgm:t>
    </dgm:pt>
    <dgm:pt modelId="{7B573BA8-1C91-4724-A689-8061853CEFF5}" type="sibTrans" cxnId="{69AC5C81-16F0-41B1-AD4F-64728B193636}">
      <dgm:prSet/>
      <dgm:spPr/>
      <dgm:t>
        <a:bodyPr/>
        <a:lstStyle/>
        <a:p>
          <a:endParaRPr lang="en-IN"/>
        </a:p>
      </dgm:t>
    </dgm:pt>
    <dgm:pt modelId="{FE9EE43F-9E97-4D05-BFB6-EC82DF709800}" type="pres">
      <dgm:prSet presAssocID="{2644F9E5-66A2-45EC-BC54-AE1408752FED}" presName="Name0" presStyleCnt="0">
        <dgm:presLayoutVars>
          <dgm:dir/>
          <dgm:resizeHandles val="exact"/>
        </dgm:presLayoutVars>
      </dgm:prSet>
      <dgm:spPr/>
    </dgm:pt>
    <dgm:pt modelId="{47B68C7B-2B47-49DF-994E-53913DD27A62}" type="pres">
      <dgm:prSet presAssocID="{BDD9A337-3589-4008-834C-C27CC26433FF}" presName="node" presStyleLbl="node1" presStyleIdx="0" presStyleCnt="9">
        <dgm:presLayoutVars>
          <dgm:bulletEnabled val="1"/>
        </dgm:presLayoutVars>
      </dgm:prSet>
      <dgm:spPr/>
    </dgm:pt>
    <dgm:pt modelId="{9000DD44-286B-4E87-9614-81FE214772DE}" type="pres">
      <dgm:prSet presAssocID="{504B4F8D-1133-45E1-ADA2-7BAE9BC00C4E}" presName="sibTrans" presStyleLbl="sibTrans1D1" presStyleIdx="0" presStyleCnt="8"/>
      <dgm:spPr/>
    </dgm:pt>
    <dgm:pt modelId="{2E171A18-622A-4EAB-B036-3E811CB7A425}" type="pres">
      <dgm:prSet presAssocID="{504B4F8D-1133-45E1-ADA2-7BAE9BC00C4E}" presName="connectorText" presStyleLbl="sibTrans1D1" presStyleIdx="0" presStyleCnt="8"/>
      <dgm:spPr/>
    </dgm:pt>
    <dgm:pt modelId="{2CFCC991-016D-43BF-B215-7BEAF256DD41}" type="pres">
      <dgm:prSet presAssocID="{56B1828D-C877-46DD-8E42-61F24256A66D}" presName="node" presStyleLbl="node1" presStyleIdx="1" presStyleCnt="9">
        <dgm:presLayoutVars>
          <dgm:bulletEnabled val="1"/>
        </dgm:presLayoutVars>
      </dgm:prSet>
      <dgm:spPr/>
    </dgm:pt>
    <dgm:pt modelId="{F71FF33E-2ABB-45B8-9B42-5F701ABD17DA}" type="pres">
      <dgm:prSet presAssocID="{3B400878-999D-498F-8A52-F5161CFED6BF}" presName="sibTrans" presStyleLbl="sibTrans1D1" presStyleIdx="1" presStyleCnt="8"/>
      <dgm:spPr/>
    </dgm:pt>
    <dgm:pt modelId="{412BB408-24AE-4A2D-9ECF-D956A985EB65}" type="pres">
      <dgm:prSet presAssocID="{3B400878-999D-498F-8A52-F5161CFED6BF}" presName="connectorText" presStyleLbl="sibTrans1D1" presStyleIdx="1" presStyleCnt="8"/>
      <dgm:spPr/>
    </dgm:pt>
    <dgm:pt modelId="{651068F7-4AE1-479B-96C4-32065C41964E}" type="pres">
      <dgm:prSet presAssocID="{0F9B6D85-B64A-4CB6-9A75-364C832A7A2D}" presName="node" presStyleLbl="node1" presStyleIdx="2" presStyleCnt="9">
        <dgm:presLayoutVars>
          <dgm:bulletEnabled val="1"/>
        </dgm:presLayoutVars>
      </dgm:prSet>
      <dgm:spPr/>
    </dgm:pt>
    <dgm:pt modelId="{A72CEEF6-A97D-4984-833F-813C5CDF53E2}" type="pres">
      <dgm:prSet presAssocID="{FCBDAF2A-9029-4334-811F-E5683D199DF6}" presName="sibTrans" presStyleLbl="sibTrans1D1" presStyleIdx="2" presStyleCnt="8"/>
      <dgm:spPr/>
    </dgm:pt>
    <dgm:pt modelId="{F58B30E1-BE57-4E8E-9DB1-369AABEA46E7}" type="pres">
      <dgm:prSet presAssocID="{FCBDAF2A-9029-4334-811F-E5683D199DF6}" presName="connectorText" presStyleLbl="sibTrans1D1" presStyleIdx="2" presStyleCnt="8"/>
      <dgm:spPr/>
    </dgm:pt>
    <dgm:pt modelId="{7A29C8A7-8857-4042-AA94-B005108BBB16}" type="pres">
      <dgm:prSet presAssocID="{E7C2476B-382E-4D9D-9DDB-F952FA4B242B}" presName="node" presStyleLbl="node1" presStyleIdx="3" presStyleCnt="9">
        <dgm:presLayoutVars>
          <dgm:bulletEnabled val="1"/>
        </dgm:presLayoutVars>
      </dgm:prSet>
      <dgm:spPr/>
    </dgm:pt>
    <dgm:pt modelId="{9ABEDAF8-480D-4F14-AE14-8F59DE9E09D1}" type="pres">
      <dgm:prSet presAssocID="{138593BA-A378-460D-9413-FBD48A82E3DA}" presName="sibTrans" presStyleLbl="sibTrans1D1" presStyleIdx="3" presStyleCnt="8"/>
      <dgm:spPr/>
    </dgm:pt>
    <dgm:pt modelId="{1D4AF8EC-5BF2-45E2-B526-BE0B575C9BBB}" type="pres">
      <dgm:prSet presAssocID="{138593BA-A378-460D-9413-FBD48A82E3DA}" presName="connectorText" presStyleLbl="sibTrans1D1" presStyleIdx="3" presStyleCnt="8"/>
      <dgm:spPr/>
    </dgm:pt>
    <dgm:pt modelId="{FC0242AB-2C7E-4A71-9223-C4434D1114C4}" type="pres">
      <dgm:prSet presAssocID="{D4C123B8-277A-4223-8827-52882386FD85}" presName="node" presStyleLbl="node1" presStyleIdx="4" presStyleCnt="9">
        <dgm:presLayoutVars>
          <dgm:bulletEnabled val="1"/>
        </dgm:presLayoutVars>
      </dgm:prSet>
      <dgm:spPr/>
    </dgm:pt>
    <dgm:pt modelId="{4E9E32D8-E00F-4E1B-BA37-7F231055AE03}" type="pres">
      <dgm:prSet presAssocID="{C0639524-1E39-49D4-BC69-258209F0C3CF}" presName="sibTrans" presStyleLbl="sibTrans1D1" presStyleIdx="4" presStyleCnt="8"/>
      <dgm:spPr/>
    </dgm:pt>
    <dgm:pt modelId="{B07EE410-7F75-480D-8940-BB352952B879}" type="pres">
      <dgm:prSet presAssocID="{C0639524-1E39-49D4-BC69-258209F0C3CF}" presName="connectorText" presStyleLbl="sibTrans1D1" presStyleIdx="4" presStyleCnt="8"/>
      <dgm:spPr/>
    </dgm:pt>
    <dgm:pt modelId="{D8949F15-6BFD-482A-BD05-15ED75C83560}" type="pres">
      <dgm:prSet presAssocID="{3B73DC4E-2BCB-486F-832A-B77AF8B042F5}" presName="node" presStyleLbl="node1" presStyleIdx="5" presStyleCnt="9">
        <dgm:presLayoutVars>
          <dgm:bulletEnabled val="1"/>
        </dgm:presLayoutVars>
      </dgm:prSet>
      <dgm:spPr/>
    </dgm:pt>
    <dgm:pt modelId="{7AE1F22F-FABA-431A-A2F7-5A5024992016}" type="pres">
      <dgm:prSet presAssocID="{6376608B-6CEC-4859-A54D-7C5577398D5E}" presName="sibTrans" presStyleLbl="sibTrans1D1" presStyleIdx="5" presStyleCnt="8"/>
      <dgm:spPr/>
    </dgm:pt>
    <dgm:pt modelId="{80A33BA1-62EA-43D5-AB28-C3371BEE22CA}" type="pres">
      <dgm:prSet presAssocID="{6376608B-6CEC-4859-A54D-7C5577398D5E}" presName="connectorText" presStyleLbl="sibTrans1D1" presStyleIdx="5" presStyleCnt="8"/>
      <dgm:spPr/>
    </dgm:pt>
    <dgm:pt modelId="{468F0916-D037-4171-8A0F-6B1D55ACB979}" type="pres">
      <dgm:prSet presAssocID="{C53DDC72-A6B5-4A68-8F26-4A08435EB52C}" presName="node" presStyleLbl="node1" presStyleIdx="6" presStyleCnt="9">
        <dgm:presLayoutVars>
          <dgm:bulletEnabled val="1"/>
        </dgm:presLayoutVars>
      </dgm:prSet>
      <dgm:spPr/>
    </dgm:pt>
    <dgm:pt modelId="{A73EC0DD-10B3-4213-80FC-E0B6C32B873A}" type="pres">
      <dgm:prSet presAssocID="{F055552C-B1CF-4151-9058-B65FE19CF49A}" presName="sibTrans" presStyleLbl="sibTrans1D1" presStyleIdx="6" presStyleCnt="8"/>
      <dgm:spPr/>
    </dgm:pt>
    <dgm:pt modelId="{E68E143C-14E7-4056-B115-C7DFE5D1D3CF}" type="pres">
      <dgm:prSet presAssocID="{F055552C-B1CF-4151-9058-B65FE19CF49A}" presName="connectorText" presStyleLbl="sibTrans1D1" presStyleIdx="6" presStyleCnt="8"/>
      <dgm:spPr/>
    </dgm:pt>
    <dgm:pt modelId="{38C2DDE8-8E51-4993-91E9-301A1C940709}" type="pres">
      <dgm:prSet presAssocID="{717A270C-2697-43DF-A5C8-033501BDDEF9}" presName="node" presStyleLbl="node1" presStyleIdx="7" presStyleCnt="9">
        <dgm:presLayoutVars>
          <dgm:bulletEnabled val="1"/>
        </dgm:presLayoutVars>
      </dgm:prSet>
      <dgm:spPr/>
    </dgm:pt>
    <dgm:pt modelId="{85797E6C-50DA-4080-B7C7-96E2300BD1EA}" type="pres">
      <dgm:prSet presAssocID="{570B19D1-AEAF-4766-8FDB-F14F1376E5DB}" presName="sibTrans" presStyleLbl="sibTrans1D1" presStyleIdx="7" presStyleCnt="8"/>
      <dgm:spPr/>
    </dgm:pt>
    <dgm:pt modelId="{8B4DC7CF-5DEE-4DDA-81EC-595B99DCEDED}" type="pres">
      <dgm:prSet presAssocID="{570B19D1-AEAF-4766-8FDB-F14F1376E5DB}" presName="connectorText" presStyleLbl="sibTrans1D1" presStyleIdx="7" presStyleCnt="8"/>
      <dgm:spPr/>
    </dgm:pt>
    <dgm:pt modelId="{13200126-A33F-442D-86DE-A9411B2D497E}" type="pres">
      <dgm:prSet presAssocID="{D192D2FF-FC61-40EE-AE7C-C9BBCA5CA1AF}" presName="node" presStyleLbl="node1" presStyleIdx="8" presStyleCnt="9">
        <dgm:presLayoutVars>
          <dgm:bulletEnabled val="1"/>
        </dgm:presLayoutVars>
      </dgm:prSet>
      <dgm:spPr/>
    </dgm:pt>
  </dgm:ptLst>
  <dgm:cxnLst>
    <dgm:cxn modelId="{B07FF90A-3D61-4C70-98E7-304B2A56756B}" srcId="{2644F9E5-66A2-45EC-BC54-AE1408752FED}" destId="{56B1828D-C877-46DD-8E42-61F24256A66D}" srcOrd="1" destOrd="0" parTransId="{4B87736A-A43A-4079-A5DD-6EAB56B42B26}" sibTransId="{3B400878-999D-498F-8A52-F5161CFED6BF}"/>
    <dgm:cxn modelId="{CE946915-E6E0-444E-8122-BCDB83C2224C}" type="presOf" srcId="{C0639524-1E39-49D4-BC69-258209F0C3CF}" destId="{4E9E32D8-E00F-4E1B-BA37-7F231055AE03}" srcOrd="0" destOrd="0" presId="urn:microsoft.com/office/officeart/2005/8/layout/bProcess3"/>
    <dgm:cxn modelId="{B28E2E1B-0D39-4499-A059-7FF370818E79}" type="presOf" srcId="{BDD9A337-3589-4008-834C-C27CC26433FF}" destId="{47B68C7B-2B47-49DF-994E-53913DD27A62}" srcOrd="0" destOrd="0" presId="urn:microsoft.com/office/officeart/2005/8/layout/bProcess3"/>
    <dgm:cxn modelId="{D64FD01B-0F9B-47D1-A77E-119DAF7C4CF4}" type="presOf" srcId="{504B4F8D-1133-45E1-ADA2-7BAE9BC00C4E}" destId="{2E171A18-622A-4EAB-B036-3E811CB7A425}" srcOrd="1" destOrd="0" presId="urn:microsoft.com/office/officeart/2005/8/layout/bProcess3"/>
    <dgm:cxn modelId="{2A714D2E-1594-4B72-9C28-2F7B94DCE75A}" type="presOf" srcId="{C53DDC72-A6B5-4A68-8F26-4A08435EB52C}" destId="{468F0916-D037-4171-8A0F-6B1D55ACB979}" srcOrd="0" destOrd="0" presId="urn:microsoft.com/office/officeart/2005/8/layout/bProcess3"/>
    <dgm:cxn modelId="{AB7FB630-E7A2-4BC2-9CC6-A4B4C6BC5D60}" type="presOf" srcId="{3B400878-999D-498F-8A52-F5161CFED6BF}" destId="{F71FF33E-2ABB-45B8-9B42-5F701ABD17DA}" srcOrd="0" destOrd="0" presId="urn:microsoft.com/office/officeart/2005/8/layout/bProcess3"/>
    <dgm:cxn modelId="{E934E035-ECE0-4D0F-A519-A7720A06BD7C}" type="presOf" srcId="{C0639524-1E39-49D4-BC69-258209F0C3CF}" destId="{B07EE410-7F75-480D-8940-BB352952B879}" srcOrd="1" destOrd="0" presId="urn:microsoft.com/office/officeart/2005/8/layout/bProcess3"/>
    <dgm:cxn modelId="{D386FE37-0E1F-4A03-95E9-BD19E977054B}" type="presOf" srcId="{6376608B-6CEC-4859-A54D-7C5577398D5E}" destId="{7AE1F22F-FABA-431A-A2F7-5A5024992016}" srcOrd="0" destOrd="0" presId="urn:microsoft.com/office/officeart/2005/8/layout/bProcess3"/>
    <dgm:cxn modelId="{4231B160-C048-4C41-871B-BEA898B7BB8D}" type="presOf" srcId="{D192D2FF-FC61-40EE-AE7C-C9BBCA5CA1AF}" destId="{13200126-A33F-442D-86DE-A9411B2D497E}" srcOrd="0" destOrd="0" presId="urn:microsoft.com/office/officeart/2005/8/layout/bProcess3"/>
    <dgm:cxn modelId="{ED228961-3436-4561-994A-313BD43A8DC9}" srcId="{2644F9E5-66A2-45EC-BC54-AE1408752FED}" destId="{E7C2476B-382E-4D9D-9DDB-F952FA4B242B}" srcOrd="3" destOrd="0" parTransId="{C98DE611-D1F8-410D-92EF-11851902F0BF}" sibTransId="{138593BA-A378-460D-9413-FBD48A82E3DA}"/>
    <dgm:cxn modelId="{B561F962-9EC0-406C-9CA0-D2DF89227AE5}" type="presOf" srcId="{138593BA-A378-460D-9413-FBD48A82E3DA}" destId="{9ABEDAF8-480D-4F14-AE14-8F59DE9E09D1}" srcOrd="0" destOrd="0" presId="urn:microsoft.com/office/officeart/2005/8/layout/bProcess3"/>
    <dgm:cxn modelId="{B266A444-CC03-4338-B113-7BF2C8E77ED0}" type="presOf" srcId="{570B19D1-AEAF-4766-8FDB-F14F1376E5DB}" destId="{85797E6C-50DA-4080-B7C7-96E2300BD1EA}" srcOrd="0" destOrd="0" presId="urn:microsoft.com/office/officeart/2005/8/layout/bProcess3"/>
    <dgm:cxn modelId="{EE8F2F66-BA11-4AF4-A38F-15215851191D}" type="presOf" srcId="{FCBDAF2A-9029-4334-811F-E5683D199DF6}" destId="{A72CEEF6-A97D-4984-833F-813C5CDF53E2}" srcOrd="0" destOrd="0" presId="urn:microsoft.com/office/officeart/2005/8/layout/bProcess3"/>
    <dgm:cxn modelId="{936BF666-3B12-4E2B-B047-CA9F45330E87}" type="presOf" srcId="{570B19D1-AEAF-4766-8FDB-F14F1376E5DB}" destId="{8B4DC7CF-5DEE-4DDA-81EC-595B99DCEDED}" srcOrd="1" destOrd="0" presId="urn:microsoft.com/office/officeart/2005/8/layout/bProcess3"/>
    <dgm:cxn modelId="{0274DE49-CCA9-4CF7-8A94-6BC425416978}" type="presOf" srcId="{138593BA-A378-460D-9413-FBD48A82E3DA}" destId="{1D4AF8EC-5BF2-45E2-B526-BE0B575C9BBB}" srcOrd="1" destOrd="0" presId="urn:microsoft.com/office/officeart/2005/8/layout/bProcess3"/>
    <dgm:cxn modelId="{6F06C54B-2502-421A-8F34-59131D41AF3D}" type="presOf" srcId="{6376608B-6CEC-4859-A54D-7C5577398D5E}" destId="{80A33BA1-62EA-43D5-AB28-C3371BEE22CA}" srcOrd="1" destOrd="0" presId="urn:microsoft.com/office/officeart/2005/8/layout/bProcess3"/>
    <dgm:cxn modelId="{C154F54B-2D52-453F-B0AA-B27CA58FBA8A}" type="presOf" srcId="{504B4F8D-1133-45E1-ADA2-7BAE9BC00C4E}" destId="{9000DD44-286B-4E87-9614-81FE214772DE}" srcOrd="0" destOrd="0" presId="urn:microsoft.com/office/officeart/2005/8/layout/bProcess3"/>
    <dgm:cxn modelId="{88B5D278-919C-4148-9C37-FA550A37F15B}" srcId="{2644F9E5-66A2-45EC-BC54-AE1408752FED}" destId="{D4C123B8-277A-4223-8827-52882386FD85}" srcOrd="4" destOrd="0" parTransId="{A15CDD9F-B200-4787-8B06-20D8ED0AB470}" sibTransId="{C0639524-1E39-49D4-BC69-258209F0C3CF}"/>
    <dgm:cxn modelId="{8F6F957C-1797-4D0F-88B1-4BA3ABCB89D6}" type="presOf" srcId="{56B1828D-C877-46DD-8E42-61F24256A66D}" destId="{2CFCC991-016D-43BF-B215-7BEAF256DD41}" srcOrd="0" destOrd="0" presId="urn:microsoft.com/office/officeart/2005/8/layout/bProcess3"/>
    <dgm:cxn modelId="{69AC5C81-16F0-41B1-AD4F-64728B193636}" srcId="{2644F9E5-66A2-45EC-BC54-AE1408752FED}" destId="{D192D2FF-FC61-40EE-AE7C-C9BBCA5CA1AF}" srcOrd="8" destOrd="0" parTransId="{E12DE28F-6CB1-49ED-8ED1-520C083C1F78}" sibTransId="{7B573BA8-1C91-4724-A689-8061853CEFF5}"/>
    <dgm:cxn modelId="{2BA80A86-808F-4239-A919-8808C3278FE5}" type="presOf" srcId="{F055552C-B1CF-4151-9058-B65FE19CF49A}" destId="{A73EC0DD-10B3-4213-80FC-E0B6C32B873A}" srcOrd="0" destOrd="0" presId="urn:microsoft.com/office/officeart/2005/8/layout/bProcess3"/>
    <dgm:cxn modelId="{DD992C8F-4010-4D71-A7D6-0677B24A11AC}" srcId="{2644F9E5-66A2-45EC-BC54-AE1408752FED}" destId="{BDD9A337-3589-4008-834C-C27CC26433FF}" srcOrd="0" destOrd="0" parTransId="{C7C1AF50-9BC7-4A65-9E9E-E208E9C7D7A3}" sibTransId="{504B4F8D-1133-45E1-ADA2-7BAE9BC00C4E}"/>
    <dgm:cxn modelId="{9040AC91-7C47-405D-B6C5-ECA05E7E2B53}" type="presOf" srcId="{FCBDAF2A-9029-4334-811F-E5683D199DF6}" destId="{F58B30E1-BE57-4E8E-9DB1-369AABEA46E7}" srcOrd="1" destOrd="0" presId="urn:microsoft.com/office/officeart/2005/8/layout/bProcess3"/>
    <dgm:cxn modelId="{151FA494-C342-4C06-B98C-92DD2A77A1A9}" type="presOf" srcId="{3B73DC4E-2BCB-486F-832A-B77AF8B042F5}" destId="{D8949F15-6BFD-482A-BD05-15ED75C83560}" srcOrd="0" destOrd="0" presId="urn:microsoft.com/office/officeart/2005/8/layout/bProcess3"/>
    <dgm:cxn modelId="{92F9AE94-0773-4999-BF45-D42E7C3BB9B5}" srcId="{2644F9E5-66A2-45EC-BC54-AE1408752FED}" destId="{3B73DC4E-2BCB-486F-832A-B77AF8B042F5}" srcOrd="5" destOrd="0" parTransId="{A19F7436-E7B6-400F-B256-6E64E37A9690}" sibTransId="{6376608B-6CEC-4859-A54D-7C5577398D5E}"/>
    <dgm:cxn modelId="{A2D1A69A-2EFE-46B2-8EE5-BB0D97A15A43}" type="presOf" srcId="{F055552C-B1CF-4151-9058-B65FE19CF49A}" destId="{E68E143C-14E7-4056-B115-C7DFE5D1D3CF}" srcOrd="1" destOrd="0" presId="urn:microsoft.com/office/officeart/2005/8/layout/bProcess3"/>
    <dgm:cxn modelId="{31EC359E-0A39-4F0D-B0EF-9690C4BF31EE}" srcId="{2644F9E5-66A2-45EC-BC54-AE1408752FED}" destId="{C53DDC72-A6B5-4A68-8F26-4A08435EB52C}" srcOrd="6" destOrd="0" parTransId="{838834F1-89E1-4505-A272-BEA4A616F347}" sibTransId="{F055552C-B1CF-4151-9058-B65FE19CF49A}"/>
    <dgm:cxn modelId="{47324A9E-F6B1-4465-89C7-F7310CEA4105}" type="presOf" srcId="{2644F9E5-66A2-45EC-BC54-AE1408752FED}" destId="{FE9EE43F-9E97-4D05-BFB6-EC82DF709800}" srcOrd="0" destOrd="0" presId="urn:microsoft.com/office/officeart/2005/8/layout/bProcess3"/>
    <dgm:cxn modelId="{280F83A1-A546-4704-A1D8-C0172293DC9B}" type="presOf" srcId="{E7C2476B-382E-4D9D-9DDB-F952FA4B242B}" destId="{7A29C8A7-8857-4042-AA94-B005108BBB16}" srcOrd="0" destOrd="0" presId="urn:microsoft.com/office/officeart/2005/8/layout/bProcess3"/>
    <dgm:cxn modelId="{EEAF20AF-B0FC-45E5-8085-BE7CCE3A1DAD}" type="presOf" srcId="{717A270C-2697-43DF-A5C8-033501BDDEF9}" destId="{38C2DDE8-8E51-4993-91E9-301A1C940709}" srcOrd="0" destOrd="0" presId="urn:microsoft.com/office/officeart/2005/8/layout/bProcess3"/>
    <dgm:cxn modelId="{DF7993C3-AC8B-4E32-9D31-44AFB176BCA7}" type="presOf" srcId="{D4C123B8-277A-4223-8827-52882386FD85}" destId="{FC0242AB-2C7E-4A71-9223-C4434D1114C4}" srcOrd="0" destOrd="0" presId="urn:microsoft.com/office/officeart/2005/8/layout/bProcess3"/>
    <dgm:cxn modelId="{A1B5E6CC-A332-4033-9626-E735144B1A83}" srcId="{2644F9E5-66A2-45EC-BC54-AE1408752FED}" destId="{717A270C-2697-43DF-A5C8-033501BDDEF9}" srcOrd="7" destOrd="0" parTransId="{D7A06965-7F84-44C2-8610-FFF386CC124D}" sibTransId="{570B19D1-AEAF-4766-8FDB-F14F1376E5DB}"/>
    <dgm:cxn modelId="{917D41EA-C7DB-4B20-8E4B-E78872E378EE}" type="presOf" srcId="{0F9B6D85-B64A-4CB6-9A75-364C832A7A2D}" destId="{651068F7-4AE1-479B-96C4-32065C41964E}" srcOrd="0" destOrd="0" presId="urn:microsoft.com/office/officeart/2005/8/layout/bProcess3"/>
    <dgm:cxn modelId="{0CA94EEE-8224-4147-8759-AEAC18E922D6}" type="presOf" srcId="{3B400878-999D-498F-8A52-F5161CFED6BF}" destId="{412BB408-24AE-4A2D-9ECF-D956A985EB65}" srcOrd="1" destOrd="0" presId="urn:microsoft.com/office/officeart/2005/8/layout/bProcess3"/>
    <dgm:cxn modelId="{9E7D26F9-0857-4FA9-A66E-EF3935ED5495}" srcId="{2644F9E5-66A2-45EC-BC54-AE1408752FED}" destId="{0F9B6D85-B64A-4CB6-9A75-364C832A7A2D}" srcOrd="2" destOrd="0" parTransId="{1166A76C-BDC6-4B81-9200-3C6F53DB3542}" sibTransId="{FCBDAF2A-9029-4334-811F-E5683D199DF6}"/>
    <dgm:cxn modelId="{B0971217-EFD4-4521-A17B-5025D39179C5}" type="presParOf" srcId="{FE9EE43F-9E97-4D05-BFB6-EC82DF709800}" destId="{47B68C7B-2B47-49DF-994E-53913DD27A62}" srcOrd="0" destOrd="0" presId="urn:microsoft.com/office/officeart/2005/8/layout/bProcess3"/>
    <dgm:cxn modelId="{FA5B01F5-6056-43F0-B217-179F39171765}" type="presParOf" srcId="{FE9EE43F-9E97-4D05-BFB6-EC82DF709800}" destId="{9000DD44-286B-4E87-9614-81FE214772DE}" srcOrd="1" destOrd="0" presId="urn:microsoft.com/office/officeart/2005/8/layout/bProcess3"/>
    <dgm:cxn modelId="{C80C8B23-B20B-4BE8-9A8F-4E6AD4C06389}" type="presParOf" srcId="{9000DD44-286B-4E87-9614-81FE214772DE}" destId="{2E171A18-622A-4EAB-B036-3E811CB7A425}" srcOrd="0" destOrd="0" presId="urn:microsoft.com/office/officeart/2005/8/layout/bProcess3"/>
    <dgm:cxn modelId="{1D2709FD-FF89-406F-87F6-44387DC4AA86}" type="presParOf" srcId="{FE9EE43F-9E97-4D05-BFB6-EC82DF709800}" destId="{2CFCC991-016D-43BF-B215-7BEAF256DD41}" srcOrd="2" destOrd="0" presId="urn:microsoft.com/office/officeart/2005/8/layout/bProcess3"/>
    <dgm:cxn modelId="{FF077436-243F-4497-8EE3-01F1CE121954}" type="presParOf" srcId="{FE9EE43F-9E97-4D05-BFB6-EC82DF709800}" destId="{F71FF33E-2ABB-45B8-9B42-5F701ABD17DA}" srcOrd="3" destOrd="0" presId="urn:microsoft.com/office/officeart/2005/8/layout/bProcess3"/>
    <dgm:cxn modelId="{E8BCB77E-1BEC-4132-BFED-F57A013269D5}" type="presParOf" srcId="{F71FF33E-2ABB-45B8-9B42-5F701ABD17DA}" destId="{412BB408-24AE-4A2D-9ECF-D956A985EB65}" srcOrd="0" destOrd="0" presId="urn:microsoft.com/office/officeart/2005/8/layout/bProcess3"/>
    <dgm:cxn modelId="{C09735B4-1E7B-4686-A62B-9FB484E85F9A}" type="presParOf" srcId="{FE9EE43F-9E97-4D05-BFB6-EC82DF709800}" destId="{651068F7-4AE1-479B-96C4-32065C41964E}" srcOrd="4" destOrd="0" presId="urn:microsoft.com/office/officeart/2005/8/layout/bProcess3"/>
    <dgm:cxn modelId="{4E05375A-F11B-4286-9A41-8604E2F37297}" type="presParOf" srcId="{FE9EE43F-9E97-4D05-BFB6-EC82DF709800}" destId="{A72CEEF6-A97D-4984-833F-813C5CDF53E2}" srcOrd="5" destOrd="0" presId="urn:microsoft.com/office/officeart/2005/8/layout/bProcess3"/>
    <dgm:cxn modelId="{C14397B1-732D-42B7-93D7-CFBEB180B46F}" type="presParOf" srcId="{A72CEEF6-A97D-4984-833F-813C5CDF53E2}" destId="{F58B30E1-BE57-4E8E-9DB1-369AABEA46E7}" srcOrd="0" destOrd="0" presId="urn:microsoft.com/office/officeart/2005/8/layout/bProcess3"/>
    <dgm:cxn modelId="{2EE4BD20-6EE7-460E-916A-B85213079223}" type="presParOf" srcId="{FE9EE43F-9E97-4D05-BFB6-EC82DF709800}" destId="{7A29C8A7-8857-4042-AA94-B005108BBB16}" srcOrd="6" destOrd="0" presId="urn:microsoft.com/office/officeart/2005/8/layout/bProcess3"/>
    <dgm:cxn modelId="{637C255C-3CBF-4CC7-BF7F-55AC660D1F1E}" type="presParOf" srcId="{FE9EE43F-9E97-4D05-BFB6-EC82DF709800}" destId="{9ABEDAF8-480D-4F14-AE14-8F59DE9E09D1}" srcOrd="7" destOrd="0" presId="urn:microsoft.com/office/officeart/2005/8/layout/bProcess3"/>
    <dgm:cxn modelId="{2DCF7207-623E-41F4-B95B-B17EE5CBF2F7}" type="presParOf" srcId="{9ABEDAF8-480D-4F14-AE14-8F59DE9E09D1}" destId="{1D4AF8EC-5BF2-45E2-B526-BE0B575C9BBB}" srcOrd="0" destOrd="0" presId="urn:microsoft.com/office/officeart/2005/8/layout/bProcess3"/>
    <dgm:cxn modelId="{7E923760-BD9F-432A-8E5E-76CF0712CB2A}" type="presParOf" srcId="{FE9EE43F-9E97-4D05-BFB6-EC82DF709800}" destId="{FC0242AB-2C7E-4A71-9223-C4434D1114C4}" srcOrd="8" destOrd="0" presId="urn:microsoft.com/office/officeart/2005/8/layout/bProcess3"/>
    <dgm:cxn modelId="{F61027C6-A152-4C8D-A15C-653B7063FA92}" type="presParOf" srcId="{FE9EE43F-9E97-4D05-BFB6-EC82DF709800}" destId="{4E9E32D8-E00F-4E1B-BA37-7F231055AE03}" srcOrd="9" destOrd="0" presId="urn:microsoft.com/office/officeart/2005/8/layout/bProcess3"/>
    <dgm:cxn modelId="{A0E5109F-A63F-4D77-BBE4-5D01BB4A4399}" type="presParOf" srcId="{4E9E32D8-E00F-4E1B-BA37-7F231055AE03}" destId="{B07EE410-7F75-480D-8940-BB352952B879}" srcOrd="0" destOrd="0" presId="urn:microsoft.com/office/officeart/2005/8/layout/bProcess3"/>
    <dgm:cxn modelId="{5915BF98-A49B-410E-B738-91CACA8448B3}" type="presParOf" srcId="{FE9EE43F-9E97-4D05-BFB6-EC82DF709800}" destId="{D8949F15-6BFD-482A-BD05-15ED75C83560}" srcOrd="10" destOrd="0" presId="urn:microsoft.com/office/officeart/2005/8/layout/bProcess3"/>
    <dgm:cxn modelId="{F4C821E7-9C87-4F74-AA03-EB59B67CD59B}" type="presParOf" srcId="{FE9EE43F-9E97-4D05-BFB6-EC82DF709800}" destId="{7AE1F22F-FABA-431A-A2F7-5A5024992016}" srcOrd="11" destOrd="0" presId="urn:microsoft.com/office/officeart/2005/8/layout/bProcess3"/>
    <dgm:cxn modelId="{74523A11-D555-48CE-991D-F4AC889BA919}" type="presParOf" srcId="{7AE1F22F-FABA-431A-A2F7-5A5024992016}" destId="{80A33BA1-62EA-43D5-AB28-C3371BEE22CA}" srcOrd="0" destOrd="0" presId="urn:microsoft.com/office/officeart/2005/8/layout/bProcess3"/>
    <dgm:cxn modelId="{EC91E8F5-18C8-40D3-91F4-56654FE90B7B}" type="presParOf" srcId="{FE9EE43F-9E97-4D05-BFB6-EC82DF709800}" destId="{468F0916-D037-4171-8A0F-6B1D55ACB979}" srcOrd="12" destOrd="0" presId="urn:microsoft.com/office/officeart/2005/8/layout/bProcess3"/>
    <dgm:cxn modelId="{2633C8FA-22C6-42F3-922B-BC7C125D355B}" type="presParOf" srcId="{FE9EE43F-9E97-4D05-BFB6-EC82DF709800}" destId="{A73EC0DD-10B3-4213-80FC-E0B6C32B873A}" srcOrd="13" destOrd="0" presId="urn:microsoft.com/office/officeart/2005/8/layout/bProcess3"/>
    <dgm:cxn modelId="{9C22764C-4C4D-404E-A5BD-A64AE470B004}" type="presParOf" srcId="{A73EC0DD-10B3-4213-80FC-E0B6C32B873A}" destId="{E68E143C-14E7-4056-B115-C7DFE5D1D3CF}" srcOrd="0" destOrd="0" presId="urn:microsoft.com/office/officeart/2005/8/layout/bProcess3"/>
    <dgm:cxn modelId="{1C245546-B3E8-45EA-BFE7-CC15377E8DBF}" type="presParOf" srcId="{FE9EE43F-9E97-4D05-BFB6-EC82DF709800}" destId="{38C2DDE8-8E51-4993-91E9-301A1C940709}" srcOrd="14" destOrd="0" presId="urn:microsoft.com/office/officeart/2005/8/layout/bProcess3"/>
    <dgm:cxn modelId="{CC92A13A-151F-4BB4-9D1D-B0EACF062FC3}" type="presParOf" srcId="{FE9EE43F-9E97-4D05-BFB6-EC82DF709800}" destId="{85797E6C-50DA-4080-B7C7-96E2300BD1EA}" srcOrd="15" destOrd="0" presId="urn:microsoft.com/office/officeart/2005/8/layout/bProcess3"/>
    <dgm:cxn modelId="{3BD73831-ED1C-4285-BC38-9956202BFC9E}" type="presParOf" srcId="{85797E6C-50DA-4080-B7C7-96E2300BD1EA}" destId="{8B4DC7CF-5DEE-4DDA-81EC-595B99DCEDED}" srcOrd="0" destOrd="0" presId="urn:microsoft.com/office/officeart/2005/8/layout/bProcess3"/>
    <dgm:cxn modelId="{4CA4363E-B4AB-4758-8402-3E4BF1EAA9AF}" type="presParOf" srcId="{FE9EE43F-9E97-4D05-BFB6-EC82DF709800}" destId="{13200126-A33F-442D-86DE-A9411B2D497E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0DD44-286B-4E87-9614-81FE214772DE}">
      <dsp:nvSpPr>
        <dsp:cNvPr id="0" name=""/>
        <dsp:cNvSpPr/>
      </dsp:nvSpPr>
      <dsp:spPr>
        <a:xfrm>
          <a:off x="2793062" y="556312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96387" y="599731"/>
        <a:ext cx="23013" cy="4602"/>
      </dsp:txXfrm>
    </dsp:sp>
    <dsp:sp modelId="{47B68C7B-2B47-49DF-994E-53913DD27A62}">
      <dsp:nvSpPr>
        <dsp:cNvPr id="0" name=""/>
        <dsp:cNvSpPr/>
      </dsp:nvSpPr>
      <dsp:spPr>
        <a:xfrm>
          <a:off x="793719" y="1689"/>
          <a:ext cx="2001142" cy="120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Requirement analysis</a:t>
          </a:r>
        </a:p>
      </dsp:txBody>
      <dsp:txXfrm>
        <a:off x="793719" y="1689"/>
        <a:ext cx="2001142" cy="1200685"/>
      </dsp:txXfrm>
    </dsp:sp>
    <dsp:sp modelId="{F71FF33E-2ABB-45B8-9B42-5F701ABD17DA}">
      <dsp:nvSpPr>
        <dsp:cNvPr id="0" name=""/>
        <dsp:cNvSpPr/>
      </dsp:nvSpPr>
      <dsp:spPr>
        <a:xfrm>
          <a:off x="5254468" y="556312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457793" y="599731"/>
        <a:ext cx="23013" cy="4602"/>
      </dsp:txXfrm>
    </dsp:sp>
    <dsp:sp modelId="{2CFCC991-016D-43BF-B215-7BEAF256DD41}">
      <dsp:nvSpPr>
        <dsp:cNvPr id="0" name=""/>
        <dsp:cNvSpPr/>
      </dsp:nvSpPr>
      <dsp:spPr>
        <a:xfrm>
          <a:off x="3255125" y="1689"/>
          <a:ext cx="2001142" cy="120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Study of indexing techniques on encrypted data</a:t>
          </a:r>
        </a:p>
      </dsp:txBody>
      <dsp:txXfrm>
        <a:off x="3255125" y="1689"/>
        <a:ext cx="2001142" cy="1200685"/>
      </dsp:txXfrm>
    </dsp:sp>
    <dsp:sp modelId="{A72CEEF6-A97D-4984-833F-813C5CDF53E2}">
      <dsp:nvSpPr>
        <dsp:cNvPr id="0" name=""/>
        <dsp:cNvSpPr/>
      </dsp:nvSpPr>
      <dsp:spPr>
        <a:xfrm>
          <a:off x="7715874" y="556312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919199" y="599731"/>
        <a:ext cx="23013" cy="4602"/>
      </dsp:txXfrm>
    </dsp:sp>
    <dsp:sp modelId="{651068F7-4AE1-479B-96C4-32065C41964E}">
      <dsp:nvSpPr>
        <dsp:cNvPr id="0" name=""/>
        <dsp:cNvSpPr/>
      </dsp:nvSpPr>
      <dsp:spPr>
        <a:xfrm>
          <a:off x="5716531" y="1689"/>
          <a:ext cx="2001142" cy="120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Design</a:t>
          </a:r>
        </a:p>
      </dsp:txBody>
      <dsp:txXfrm>
        <a:off x="5716531" y="1689"/>
        <a:ext cx="2001142" cy="1200685"/>
      </dsp:txXfrm>
    </dsp:sp>
    <dsp:sp modelId="{9ABEDAF8-480D-4F14-AE14-8F59DE9E09D1}">
      <dsp:nvSpPr>
        <dsp:cNvPr id="0" name=""/>
        <dsp:cNvSpPr/>
      </dsp:nvSpPr>
      <dsp:spPr>
        <a:xfrm>
          <a:off x="1794291" y="1200575"/>
          <a:ext cx="7384217" cy="429662"/>
        </a:xfrm>
        <a:custGeom>
          <a:avLst/>
          <a:gdLst/>
          <a:ahLst/>
          <a:cxnLst/>
          <a:rect l="0" t="0" r="0" b="0"/>
          <a:pathLst>
            <a:path>
              <a:moveTo>
                <a:pt x="7384217" y="0"/>
              </a:moveTo>
              <a:lnTo>
                <a:pt x="7384217" y="231931"/>
              </a:lnTo>
              <a:lnTo>
                <a:pt x="0" y="231931"/>
              </a:lnTo>
              <a:lnTo>
                <a:pt x="0" y="429662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301436" y="1413105"/>
        <a:ext cx="369927" cy="4602"/>
      </dsp:txXfrm>
    </dsp:sp>
    <dsp:sp modelId="{7A29C8A7-8857-4042-AA94-B005108BBB16}">
      <dsp:nvSpPr>
        <dsp:cNvPr id="0" name=""/>
        <dsp:cNvSpPr/>
      </dsp:nvSpPr>
      <dsp:spPr>
        <a:xfrm>
          <a:off x="8177937" y="1689"/>
          <a:ext cx="2001142" cy="120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Implementation</a:t>
          </a:r>
        </a:p>
      </dsp:txBody>
      <dsp:txXfrm>
        <a:off x="8177937" y="1689"/>
        <a:ext cx="2001142" cy="1200685"/>
      </dsp:txXfrm>
    </dsp:sp>
    <dsp:sp modelId="{4E9E32D8-E00F-4E1B-BA37-7F231055AE03}">
      <dsp:nvSpPr>
        <dsp:cNvPr id="0" name=""/>
        <dsp:cNvSpPr/>
      </dsp:nvSpPr>
      <dsp:spPr>
        <a:xfrm>
          <a:off x="2793062" y="2217261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96387" y="2260680"/>
        <a:ext cx="23013" cy="4602"/>
      </dsp:txXfrm>
    </dsp:sp>
    <dsp:sp modelId="{FC0242AB-2C7E-4A71-9223-C4434D1114C4}">
      <dsp:nvSpPr>
        <dsp:cNvPr id="0" name=""/>
        <dsp:cNvSpPr/>
      </dsp:nvSpPr>
      <dsp:spPr>
        <a:xfrm>
          <a:off x="793719" y="1662638"/>
          <a:ext cx="2001142" cy="120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Coding phase 1</a:t>
          </a:r>
        </a:p>
      </dsp:txBody>
      <dsp:txXfrm>
        <a:off x="793719" y="1662638"/>
        <a:ext cx="2001142" cy="1200685"/>
      </dsp:txXfrm>
    </dsp:sp>
    <dsp:sp modelId="{7AE1F22F-FABA-431A-A2F7-5A5024992016}">
      <dsp:nvSpPr>
        <dsp:cNvPr id="0" name=""/>
        <dsp:cNvSpPr/>
      </dsp:nvSpPr>
      <dsp:spPr>
        <a:xfrm>
          <a:off x="5254468" y="2217261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457793" y="2260680"/>
        <a:ext cx="23013" cy="4602"/>
      </dsp:txXfrm>
    </dsp:sp>
    <dsp:sp modelId="{D8949F15-6BFD-482A-BD05-15ED75C83560}">
      <dsp:nvSpPr>
        <dsp:cNvPr id="0" name=""/>
        <dsp:cNvSpPr/>
      </dsp:nvSpPr>
      <dsp:spPr>
        <a:xfrm>
          <a:off x="3255125" y="1662638"/>
          <a:ext cx="2001142" cy="120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Study of extracting keywords</a:t>
          </a:r>
        </a:p>
      </dsp:txBody>
      <dsp:txXfrm>
        <a:off x="3255125" y="1662638"/>
        <a:ext cx="2001142" cy="1200685"/>
      </dsp:txXfrm>
    </dsp:sp>
    <dsp:sp modelId="{A73EC0DD-10B3-4213-80FC-E0B6C32B873A}">
      <dsp:nvSpPr>
        <dsp:cNvPr id="0" name=""/>
        <dsp:cNvSpPr/>
      </dsp:nvSpPr>
      <dsp:spPr>
        <a:xfrm>
          <a:off x="7715874" y="2217261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919199" y="2260680"/>
        <a:ext cx="23013" cy="4602"/>
      </dsp:txXfrm>
    </dsp:sp>
    <dsp:sp modelId="{468F0916-D037-4171-8A0F-6B1D55ACB979}">
      <dsp:nvSpPr>
        <dsp:cNvPr id="0" name=""/>
        <dsp:cNvSpPr/>
      </dsp:nvSpPr>
      <dsp:spPr>
        <a:xfrm>
          <a:off x="5716531" y="1662638"/>
          <a:ext cx="2001142" cy="120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Coding phase 2</a:t>
          </a:r>
        </a:p>
      </dsp:txBody>
      <dsp:txXfrm>
        <a:off x="5716531" y="1662638"/>
        <a:ext cx="2001142" cy="1200685"/>
      </dsp:txXfrm>
    </dsp:sp>
    <dsp:sp modelId="{85797E6C-50DA-4080-B7C7-96E2300BD1EA}">
      <dsp:nvSpPr>
        <dsp:cNvPr id="0" name=""/>
        <dsp:cNvSpPr/>
      </dsp:nvSpPr>
      <dsp:spPr>
        <a:xfrm>
          <a:off x="1794291" y="2861524"/>
          <a:ext cx="7384217" cy="429662"/>
        </a:xfrm>
        <a:custGeom>
          <a:avLst/>
          <a:gdLst/>
          <a:ahLst/>
          <a:cxnLst/>
          <a:rect l="0" t="0" r="0" b="0"/>
          <a:pathLst>
            <a:path>
              <a:moveTo>
                <a:pt x="7384217" y="0"/>
              </a:moveTo>
              <a:lnTo>
                <a:pt x="7384217" y="231931"/>
              </a:lnTo>
              <a:lnTo>
                <a:pt x="0" y="231931"/>
              </a:lnTo>
              <a:lnTo>
                <a:pt x="0" y="429662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301436" y="3074054"/>
        <a:ext cx="369927" cy="4602"/>
      </dsp:txXfrm>
    </dsp:sp>
    <dsp:sp modelId="{38C2DDE8-8E51-4993-91E9-301A1C940709}">
      <dsp:nvSpPr>
        <dsp:cNvPr id="0" name=""/>
        <dsp:cNvSpPr/>
      </dsp:nvSpPr>
      <dsp:spPr>
        <a:xfrm>
          <a:off x="8177937" y="1662638"/>
          <a:ext cx="2001142" cy="120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Testing</a:t>
          </a:r>
        </a:p>
      </dsp:txBody>
      <dsp:txXfrm>
        <a:off x="8177937" y="1662638"/>
        <a:ext cx="2001142" cy="1200685"/>
      </dsp:txXfrm>
    </dsp:sp>
    <dsp:sp modelId="{13200126-A33F-442D-86DE-A9411B2D497E}">
      <dsp:nvSpPr>
        <dsp:cNvPr id="0" name=""/>
        <dsp:cNvSpPr/>
      </dsp:nvSpPr>
      <dsp:spPr>
        <a:xfrm>
          <a:off x="793719" y="3323587"/>
          <a:ext cx="2001142" cy="120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Mid term Report submission</a:t>
          </a:r>
        </a:p>
      </dsp:txBody>
      <dsp:txXfrm>
        <a:off x="793719" y="3323587"/>
        <a:ext cx="2001142" cy="12006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C79F9-0E80-4B59-BFBF-922194FB6FE7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Branch: CSE CSF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012C-24FD-4033-9E4F-17EFABF705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499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 userDrawn="1"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9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METHODOLOGY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1480" y="1764958"/>
            <a:ext cx="1132332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Algorithm AES</a:t>
            </a:r>
          </a:p>
          <a:p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figure AES-256 is utilized among different places in TSL/SSL over the Internet. It’s considered among the top figures.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principle it's impractical to break it, since the blends of keys are enormous.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Propelled Encryption Standard guarantees security as well as improves the presentation.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 is government data handling standard and there are as of now no known non  brute power techniques for direct assaults against it.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AES is sufficiently able to be confirmed for use by the US government for top mystery</a:t>
            </a:r>
            <a:b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 </a:t>
            </a:r>
            <a:b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91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0882"/>
            <a:ext cx="12192000" cy="56491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METHODOLOGY(continued..)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185" y="1505396"/>
            <a:ext cx="1090200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PHP Hypertext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Preprocessor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(PHP) permits web engineers to create dynamic substance which connects with databases.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uses and attributes of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be: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performs framework capacities, handles structure. It can add, delete and update components in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database. </a:t>
            </a:r>
            <a:br>
              <a:rPr lang="en-GB" sz="2400" dirty="0"/>
            </a:b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40"/>
            <a:ext cx="12192000" cy="56491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METHODOLOGY(continued..)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101" y="1099501"/>
            <a:ext cx="1064418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 Generation</a:t>
            </a:r>
            <a:b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key word generation algorithm in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reads the entire file and delete all the stop words (like I, am, those, these…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the remaining words are considered as keywords. The occurrence of each keyword is calculated and displayed as frequency of that particular character.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Accept the string (file content) as an argument.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Remove unwanted characters: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a. Remove punctuation characters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b. Remove symbol characters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c. Remove number characters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d. Convert to lower case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105489"/>
            <a:ext cx="2199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27039"/>
            <a:ext cx="10331824" cy="561502"/>
          </a:xfrm>
        </p:spPr>
        <p:txBody>
          <a:bodyPr>
            <a:no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METHODOLOGY(continued..)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98493"/>
            <a:ext cx="10972801" cy="5123331"/>
          </a:xfrm>
        </p:spPr>
        <p:txBody>
          <a:bodyPr>
            <a:noAutofit/>
          </a:bodyPr>
          <a:lstStyle/>
          <a:p>
            <a:pPr marL="268288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Process the whole page's words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a. Split the text into a list of words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b. Stem the words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c. Remove stop words 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d. Remove unwanted words.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e. Calculate frequency count of each keyword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The function returns the most commonly occurring words as an array, with the key as the word and the amount of times it occurs as the value. 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accordingly.</a:t>
            </a:r>
            <a:br>
              <a:rPr lang="en-IN" sz="2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34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18" y="242047"/>
            <a:ext cx="10690411" cy="658906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METHODOLOGY(continued..)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224" y="1237130"/>
            <a:ext cx="11156576" cy="50548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Matching Algorithm :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Accept the multi-keyword query from the user.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Encrypt the query.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Extract the keywords using keyword extraction algorithm described above.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Match the keyword occurrences: loop through all keywords and check if they match     any of the fields.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For every field that matches with our search term, give it a score, which will be used for ranking.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The files would be retrieved from untrusted cloud, based on the results derived from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steps.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The top-k files will be selected based on ranking function implemented by trusted server.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Decrypted files will be sent to the user. 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7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15153"/>
            <a:ext cx="10210800" cy="860612"/>
          </a:xfrm>
        </p:spPr>
        <p:txBody>
          <a:bodyPr>
            <a:normAutofit/>
          </a:bodyPr>
          <a:lstStyle/>
          <a:p>
            <a:r>
              <a:rPr lang="en-GB" sz="4000" b="1" dirty="0"/>
              <a:t>FLOW CHART</a:t>
            </a:r>
          </a:p>
        </p:txBody>
      </p:sp>
      <p:pic>
        <p:nvPicPr>
          <p:cNvPr id="1026" name="Image276" descr="image91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7" r="11975"/>
          <a:stretch/>
        </p:blipFill>
        <p:spPr bwMode="auto">
          <a:xfrm>
            <a:off x="2990335" y="1075765"/>
            <a:ext cx="5498758" cy="564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48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39151"/>
            <a:ext cx="10972800" cy="759655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182" y="1125415"/>
            <a:ext cx="11073618" cy="515314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selects a plain text files to upload. These files are then encrypted using AES 128 bit algorithm.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actions are performed at Trusted Server after it receives the encrypted file:</a:t>
            </a:r>
          </a:p>
          <a:p>
            <a:pPr marL="857241" lvl="1" indent="-457200">
              <a:buFont typeface="+mj-lt"/>
              <a:buAutoNum type="alphaLcParenR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 Extraction is performed.</a:t>
            </a:r>
          </a:p>
          <a:p>
            <a:pPr marL="857241" lvl="1" indent="-457200">
              <a:buFont typeface="+mj-lt"/>
              <a:buAutoNum type="alphaLcParenR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Encrypted index table is generated and maintained.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a search operation the user enters a multi keyword query which is then encrypted using AES 128 algorithm and keyword extraction is then performed.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these extracted keywords are matched against all the keywords in the database on the trusted server using pattern matching algorithm every matching keyword is then assigned a score used for ranking.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these scores the top-k ranked files are determined and returned to the user by the untrusted cloud.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28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C0D4-7011-4FC0-9778-D968ACB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FD1B0-23F1-473E-A539-DFD38D4CA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70039"/>
            <a:ext cx="10972801" cy="4931534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Achieved</a:t>
            </a:r>
          </a:p>
          <a:p>
            <a:pPr marL="914391" lvl="1" indent="-51435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UI of the website</a:t>
            </a:r>
          </a:p>
          <a:p>
            <a:pPr marL="914391" lvl="1" indent="-51435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of the text files</a:t>
            </a:r>
          </a:p>
          <a:p>
            <a:pPr marL="914391" lvl="1" indent="-51435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 Extraction and encryption</a:t>
            </a:r>
          </a:p>
          <a:p>
            <a:pPr marL="914391" lvl="1" indent="-51435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yet to be Done</a:t>
            </a:r>
          </a:p>
          <a:p>
            <a:pPr marL="914391" lvl="1" indent="-51435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 over the encrypted text</a:t>
            </a:r>
          </a:p>
          <a:p>
            <a:pPr marL="914391" lvl="1" indent="-51435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Additions on the UI 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3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</a:t>
            </a:r>
          </a:p>
        </p:txBody>
      </p:sp>
      <p:pic>
        <p:nvPicPr>
          <p:cNvPr id="1028" name="Picture 4" descr="https://scontent.fdel4-1.fna.fbcdn.net/v/t1.15752-9/92032846_669826243784423_3607405231626780672_n.jpg?_nc_cat=101&amp;_nc_sid=b96e70&amp;_nc_ohc=wN4Lrt8yWHYAX-lNBmO&amp;_nc_ht=scontent.fdel4-1.fna&amp;oh=d8accc81615ee1029eaa6c303e951598&amp;oe=5EB1255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3566035"/>
            <a:ext cx="6187220" cy="32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fdel4-1.fna.fbcdn.net/v/t1.15752-9/92100483_666061957523940_6855412526251769856_n.jpg?_nc_cat=102&amp;_nc_sid=b96e70&amp;_nc_ohc=nbsjTYX-UwsAX9H1f8S&amp;_nc_ht=scontent.fdel4-1.fna&amp;oh=e15dd4967a8fa2df7298a372df4c5884&amp;oe=5EB190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220" y="3566035"/>
            <a:ext cx="6004779" cy="32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FC687-809A-4B0A-9307-6EDAA61FD63F}"/>
              </a:ext>
            </a:extLst>
          </p:cNvPr>
          <p:cNvSpPr txBox="1"/>
          <p:nvPr/>
        </p:nvSpPr>
        <p:spPr>
          <a:xfrm>
            <a:off x="-580767" y="2013228"/>
            <a:ext cx="590653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/>
            <a:r>
              <a:rPr lang="en-IN" sz="2000" b="1" dirty="0"/>
              <a:t>1.Index.php</a:t>
            </a:r>
            <a:r>
              <a:rPr lang="en-IN" sz="2000" dirty="0"/>
              <a:t>- It is the homepage which opens when you open the website, it has 2 options namely Text File Upload and Text File Search.</a:t>
            </a:r>
          </a:p>
          <a:p>
            <a:r>
              <a:rPr lang="en-IN" sz="2000" dirty="0"/>
              <a:t>                </a:t>
            </a:r>
          </a:p>
          <a:p>
            <a:pPr lvl="2" algn="just"/>
            <a:endParaRPr lang="en-IN" sz="1800" dirty="0"/>
          </a:p>
          <a:p>
            <a:pPr algn="just"/>
            <a:r>
              <a:rPr lang="en-IN" sz="2000" dirty="0"/>
              <a:t> </a:t>
            </a:r>
            <a:endParaRPr lang="en-IN" sz="1800" dirty="0"/>
          </a:p>
          <a:p>
            <a:pPr algn="just"/>
            <a:r>
              <a:rPr lang="en-IN" sz="2000" dirty="0"/>
              <a:t> </a:t>
            </a:r>
            <a:endParaRPr lang="en-IN" sz="1800" dirty="0"/>
          </a:p>
          <a:p>
            <a:pPr algn="just"/>
            <a:r>
              <a:rPr lang="en-IN" sz="2000" dirty="0"/>
              <a:t>               </a:t>
            </a:r>
            <a:endParaRPr lang="en-I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76DA7-323C-42B2-818C-65E46188085C}"/>
              </a:ext>
            </a:extLst>
          </p:cNvPr>
          <p:cNvSpPr txBox="1"/>
          <p:nvPr/>
        </p:nvSpPr>
        <p:spPr>
          <a:xfrm>
            <a:off x="6351373" y="2013228"/>
            <a:ext cx="52598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2.Textupload.php</a:t>
            </a:r>
            <a:r>
              <a:rPr lang="en-IN" dirty="0"/>
              <a:t>- It is the UI for uploading the file to be stored in database.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25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https://scontent.fdel4-1.fna.fbcdn.net/v/t1.15752-9/92236346_215988796169994_3988558754235809792_n.jpg?_nc_cat=107&amp;_nc_sid=b96e70&amp;_nc_ohc=aJOMAhE7BBEAX9X9shv&amp;_nc_ht=scontent.fdel4-1.fna&amp;oh=45694da68e02d3d84d3a04e004e05f5d&amp;oe=5EB35F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6" y="2629931"/>
            <a:ext cx="5795682" cy="337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del4-1.fna.fbcdn.net/v/t1.15752-9/92105060_2407499232684612_6980032209231020032_n.png?_nc_cat=105&amp;_nc_sid=b96e70&amp;_nc_ohc=uIgG5PTD4vYAX_g71i_&amp;_nc_ht=scontent.fdel4-1.fna&amp;oh=cd7288b41b2406988a5ca4c3150cb7ff&amp;oe=5EB212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78" y="2629931"/>
            <a:ext cx="5992407" cy="337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A12F1-AA40-4BFE-A640-4520A7FCAF04}"/>
              </a:ext>
            </a:extLst>
          </p:cNvPr>
          <p:cNvSpPr txBox="1"/>
          <p:nvPr/>
        </p:nvSpPr>
        <p:spPr>
          <a:xfrm>
            <a:off x="166696" y="1660434"/>
            <a:ext cx="117880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3. </a:t>
            </a:r>
            <a:r>
              <a:rPr lang="en-IN" b="1" dirty="0" err="1"/>
              <a:t>textindexing.php</a:t>
            </a:r>
            <a:r>
              <a:rPr lang="en-IN" dirty="0"/>
              <a:t>- The extracted encrypted keywords are stored to database tables. The structure of keyword storage table and file storage table and its associated data is as follows: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670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7A0E-301F-433F-A66A-D8416CCD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6480"/>
            <a:ext cx="12192000" cy="890154"/>
          </a:xfrm>
        </p:spPr>
        <p:txBody>
          <a:bodyPr>
            <a:noAutofit/>
          </a:bodyPr>
          <a:lstStyle/>
          <a:p>
            <a:br>
              <a:rPr lang="en-US" b="1" dirty="0"/>
            </a:br>
            <a:r>
              <a:rPr lang="en-US" b="1" dirty="0">
                <a:solidFill>
                  <a:schemeClr val="tx1"/>
                </a:solidFill>
              </a:rPr>
              <a:t>CLOUD SECURITY: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Using Searching Techniques on Encrypted Data </a:t>
            </a:r>
            <a:br>
              <a:rPr lang="en-GB" b="1" dirty="0"/>
            </a:br>
            <a:r>
              <a:rPr lang="en-US" b="1" dirty="0"/>
              <a:t> </a:t>
            </a:r>
            <a:endParaRPr lang="en-GB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1F7A0E-301F-433F-A66A-D8416CCD3AAF}"/>
              </a:ext>
            </a:extLst>
          </p:cNvPr>
          <p:cNvSpPr txBox="1">
            <a:spLocks/>
          </p:cNvSpPr>
          <p:nvPr/>
        </p:nvSpPr>
        <p:spPr>
          <a:xfrm>
            <a:off x="7909560" y="4360718"/>
            <a:ext cx="3849053" cy="1464010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6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tx1"/>
                </a:solidFill>
              </a:rPr>
              <a:t>Project Guide</a:t>
            </a:r>
          </a:p>
          <a:p>
            <a:pPr lvl="0" defTabSz="914400" eaLnBrk="0" fontAlgn="base" hangingPunct="0">
              <a:spcAft>
                <a:spcPct val="0"/>
              </a:spcAft>
            </a:pPr>
            <a:r>
              <a:rPr lang="en-US" sz="3400" dirty="0">
                <a:solidFill>
                  <a:schemeClr val="tx1"/>
                </a:solidFill>
                <a:cs typeface="Arial" pitchFamily="34" charset="0"/>
              </a:rPr>
              <a:t>Ms. Tripti Misra</a:t>
            </a:r>
          </a:p>
          <a:p>
            <a:pPr lvl="0" defTabSz="914400" eaLnBrk="0" fontAlgn="base" hangingPunct="0">
              <a:spcAft>
                <a:spcPct val="0"/>
              </a:spcAft>
            </a:pPr>
            <a:r>
              <a:rPr lang="en-US" sz="3400" dirty="0">
                <a:solidFill>
                  <a:schemeClr val="tx1"/>
                </a:solidFill>
                <a:ea typeface="Times New Roman" pitchFamily="18" charset="0"/>
                <a:cs typeface="Arial" pitchFamily="34" charset="0"/>
              </a:rPr>
              <a:t>Assistant Professor(SS), </a:t>
            </a:r>
          </a:p>
          <a:p>
            <a:pPr lvl="0" defTabSz="914400" eaLnBrk="0" fontAlgn="base" hangingPunct="0">
              <a:spcAft>
                <a:spcPct val="0"/>
              </a:spcAft>
            </a:pPr>
            <a:r>
              <a:rPr lang="en-US" sz="3400" dirty="0">
                <a:solidFill>
                  <a:schemeClr val="tx1"/>
                </a:solidFill>
                <a:ea typeface="Times New Roman" pitchFamily="18" charset="0"/>
                <a:cs typeface="Arial" pitchFamily="34" charset="0"/>
              </a:rPr>
              <a:t>School of Computer Science (Department of Systemics)</a:t>
            </a:r>
            <a:endParaRPr lang="en-US" sz="3400" dirty="0">
              <a:solidFill>
                <a:schemeClr val="tx1"/>
              </a:solidFill>
              <a:cs typeface="Arial" pitchFamily="34" charset="0"/>
            </a:endParaRP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579418" y="676418"/>
            <a:ext cx="8903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Minor - II</a:t>
            </a:r>
          </a:p>
          <a:p>
            <a:pPr algn="ctr"/>
            <a:r>
              <a:rPr lang="en-IN" sz="3600" b="1" dirty="0"/>
              <a:t>Mid-Term Presentation</a:t>
            </a:r>
          </a:p>
          <a:p>
            <a:pPr algn="ctr"/>
            <a:r>
              <a:rPr lang="en-IN" sz="3600" b="1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860673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2336"/>
            <a:ext cx="12192000" cy="56491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 CHART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8" name="Picture 2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3352"/>
            <a:ext cx="8444753" cy="579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8172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16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12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D60C-B61A-458F-B172-6B2A2FA1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AND ROLES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307592"/>
              </p:ext>
            </p:extLst>
          </p:nvPr>
        </p:nvGraphicFramePr>
        <p:xfrm>
          <a:off x="762000" y="2359152"/>
          <a:ext cx="10972800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1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8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18">
                <a:tc>
                  <a:txBody>
                    <a:bodyPr/>
                    <a:lstStyle/>
                    <a:p>
                      <a:pPr algn="l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 R REHA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R134217046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Coding</a:t>
                      </a:r>
                      <a:r>
                        <a:rPr lang="en-US" baseline="0" dirty="0"/>
                        <a:t>, Implementation, Documentation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818">
                <a:tc>
                  <a:txBody>
                    <a:bodyPr/>
                    <a:lstStyle/>
                    <a:p>
                      <a:pPr algn="l"/>
                      <a:r>
                        <a:rPr lang="en-US" sz="1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CHIRAG</a:t>
                      </a:r>
                      <a:r>
                        <a:rPr lang="en-US" sz="19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GOEL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R134217050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Coding</a:t>
                      </a:r>
                      <a:r>
                        <a:rPr lang="en-US" baseline="0" dirty="0"/>
                        <a:t>, Implementation, Documentation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818">
                <a:tc>
                  <a:txBody>
                    <a:bodyPr/>
                    <a:lstStyle/>
                    <a:p>
                      <a:pPr algn="l"/>
                      <a:r>
                        <a:rPr lang="en-US" sz="1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DIVIJ BERRY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R134217055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Coding</a:t>
                      </a:r>
                      <a:r>
                        <a:rPr lang="en-US" baseline="0" dirty="0"/>
                        <a:t>, Implementation, Documentation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080">
                <a:tc>
                  <a:txBody>
                    <a:bodyPr/>
                    <a:lstStyle/>
                    <a:p>
                      <a:pPr algn="l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GAURAV RANA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R134217058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Coding</a:t>
                      </a:r>
                      <a:r>
                        <a:rPr lang="en-US" baseline="0" dirty="0"/>
                        <a:t>, Implementation, Documentation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028950" y="4797009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dirty="0"/>
              <a:t>Branch : </a:t>
            </a:r>
            <a:r>
              <a:rPr lang="en-IN" dirty="0" err="1"/>
              <a:t>B.Tech</a:t>
            </a:r>
            <a:r>
              <a:rPr lang="en-IN" dirty="0"/>
              <a:t> – Computer Science with specialization in Cyber Security and Forensics</a:t>
            </a:r>
          </a:p>
        </p:txBody>
      </p:sp>
    </p:spTree>
    <p:extLst>
      <p:ext uri="{BB962C8B-B14F-4D97-AF65-F5344CB8AC3E}">
        <p14:creationId xmlns:p14="http://schemas.microsoft.com/office/powerpoint/2010/main" val="8724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9"/>
            <a:ext cx="10972800" cy="4525963"/>
          </a:xfrm>
        </p:spPr>
        <p:txBody>
          <a:bodyPr>
            <a:normAutofit/>
          </a:bodyPr>
          <a:lstStyle/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present a scheme that discusses keyword search over an encrypted stored data. 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that has to be outsourced is encrypted using symmetric encryption algorithm for data confidentiality. 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Encrypted file index and encrypted keyword index data files are generated, so that any untrusted user cannot access the data. 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Whenever the user searches for a keyword the request is sent to the database and the indexed data is referred. </a:t>
            </a:r>
          </a:p>
          <a:p>
            <a:pPr marL="0" indent="0" algn="just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00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1570039"/>
            <a:ext cx="11438965" cy="497904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need to perform a search over the encrypted data, we have two options: 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download the entire data set, decrypt it and search it client-side. 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give the remote server the secret key we used to encrypt the data and let the server decrypt and search it.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+mj-lt"/>
              <a:buAutoNum type="romanUcPeriod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5.jpeg">
            <a:extLst>
              <a:ext uri="{FF2B5EF4-FFF2-40B4-BE49-F238E27FC236}">
                <a16:creationId xmlns:a16="http://schemas.microsoft.com/office/drawing/2014/main" id="{0339191F-C3F1-43A0-B396-C245F153E3F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3751" y="3314519"/>
            <a:ext cx="5610225" cy="274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3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7423F-66EE-4A69-ABEB-0D8E62C3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9751" y="1570039"/>
            <a:ext cx="9864811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 data is encrypted before outsourcing it and users have to decrypt the file before performing a search on it and searching particular data over encrypted data is a challenging task.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44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1728216" y="2099108"/>
            <a:ext cx="82562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website for keyword search over an encrypted cloud data.</a:t>
            </a:r>
          </a:p>
          <a:p>
            <a:pPr marL="857241" lvl="1" indent="-457200" algn="just">
              <a:buFont typeface="+mj-lt"/>
              <a:buAutoNum type="alphaLcParenR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 of the keyword from the file </a:t>
            </a:r>
          </a:p>
          <a:p>
            <a:pPr marL="857241" lvl="1" indent="-457200" algn="just">
              <a:buFont typeface="+mj-lt"/>
              <a:buAutoNum type="alphaLcParenR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 of the file with a keyword on the local server</a:t>
            </a:r>
          </a:p>
          <a:p>
            <a:pPr marL="857241" lvl="1" indent="-457200" algn="just">
              <a:buFont typeface="+mj-lt"/>
              <a:buAutoNum type="alphaLcParenR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AES symmetric key algorithm.</a:t>
            </a:r>
          </a:p>
        </p:txBody>
      </p:sp>
    </p:spTree>
    <p:extLst>
      <p:ext uri="{BB962C8B-B14F-4D97-AF65-F5344CB8AC3E}">
        <p14:creationId xmlns:p14="http://schemas.microsoft.com/office/powerpoint/2010/main" val="222294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FC41-90B7-4CB8-9E75-15BA01DD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D3E9B4-C828-4AAD-97FB-C079226A0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752729"/>
              </p:ext>
            </p:extLst>
          </p:nvPr>
        </p:nvGraphicFramePr>
        <p:xfrm>
          <a:off x="762000" y="1752600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670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6B91-E6F1-44EE-A172-16A5F62A0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83059"/>
            <a:ext cx="11948985" cy="1125196"/>
          </a:xfrm>
        </p:spPr>
        <p:txBody>
          <a:bodyPr numCol="2"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   BLOCKDIAGRAM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808A6-943A-4635-B9D8-42F299A1C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919" y="1653746"/>
            <a:ext cx="5787081" cy="4944762"/>
          </a:xfrm>
          <a:prstGeom prst="rect">
            <a:avLst/>
          </a:prstGeom>
        </p:spPr>
      </p:pic>
      <p:pic>
        <p:nvPicPr>
          <p:cNvPr id="5" name="image4.jpeg">
            <a:extLst>
              <a:ext uri="{FF2B5EF4-FFF2-40B4-BE49-F238E27FC236}">
                <a16:creationId xmlns:a16="http://schemas.microsoft.com/office/drawing/2014/main" id="{E943E1B8-C296-4889-A0FC-A6162E369CE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6087" y="2073566"/>
            <a:ext cx="5232391" cy="348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97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1097</Words>
  <Application>Microsoft Office PowerPoint</Application>
  <PresentationFormat>Widescreen</PresentationFormat>
  <Paragraphs>109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Office Theme</vt:lpstr>
      <vt:lpstr>PowerPoint Presentation</vt:lpstr>
      <vt:lpstr> CLOUD SECURITY: Using Searching Techniques on Encrypted Data   </vt:lpstr>
      <vt:lpstr>TEAM MEMBERS AND ROLES</vt:lpstr>
      <vt:lpstr>ABSTRACT</vt:lpstr>
      <vt:lpstr>INTRODUCTION</vt:lpstr>
      <vt:lpstr>PROBLEM STATEMENT</vt:lpstr>
      <vt:lpstr> OBJECTIVES</vt:lpstr>
      <vt:lpstr>METHODOLOGY</vt:lpstr>
      <vt:lpstr>UML DIAGRAM   BLOCKDIAGRAM</vt:lpstr>
      <vt:lpstr>DESIGN METHODOLOGY</vt:lpstr>
      <vt:lpstr>DESIGN METHODOLOGY(continued..)</vt:lpstr>
      <vt:lpstr>DESIGN METHODOLOGY(continued..)</vt:lpstr>
      <vt:lpstr>DESIGN METHODOLOGY(continued..)</vt:lpstr>
      <vt:lpstr>DESIGN METHODOLOGY(continued..)</vt:lpstr>
      <vt:lpstr>FLOW CHART</vt:lpstr>
      <vt:lpstr>IMPLEMENTATION</vt:lpstr>
      <vt:lpstr>WORK STATUS</vt:lpstr>
      <vt:lpstr>OUTPUT SCREEN</vt:lpstr>
      <vt:lpstr>OUTPUT SCREEN</vt:lpstr>
      <vt:lpstr>PERT CHART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anjasi chaudhary</dc:creator>
  <cp:lastModifiedBy>Dey</cp:lastModifiedBy>
  <cp:revision>78</cp:revision>
  <dcterms:modified xsi:type="dcterms:W3CDTF">2020-04-11T23:29:07Z</dcterms:modified>
</cp:coreProperties>
</file>